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94" r:id="rId13"/>
    <p:sldId id="270" r:id="rId14"/>
    <p:sldId id="278" r:id="rId15"/>
    <p:sldId id="279" r:id="rId16"/>
    <p:sldId id="295" r:id="rId17"/>
    <p:sldId id="296" r:id="rId18"/>
    <p:sldId id="297" r:id="rId19"/>
    <p:sldId id="301" r:id="rId20"/>
    <p:sldId id="303" r:id="rId21"/>
    <p:sldId id="302" r:id="rId22"/>
    <p:sldId id="298" r:id="rId23"/>
    <p:sldId id="299" r:id="rId24"/>
    <p:sldId id="280" r:id="rId25"/>
    <p:sldId id="300" r:id="rId26"/>
    <p:sldId id="281" r:id="rId27"/>
    <p:sldId id="283" r:id="rId28"/>
    <p:sldId id="282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80730" autoAdjust="0"/>
  </p:normalViewPr>
  <p:slideViewPr>
    <p:cSldViewPr snapToGrid="0">
      <p:cViewPr varScale="1">
        <p:scale>
          <a:sx n="54" d="100"/>
          <a:sy n="54" d="100"/>
        </p:scale>
        <p:origin x="125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33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0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11.03.2014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11.03.2014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11.03.2014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Dumpanalyse</a:t>
            </a:r>
            <a:r>
              <a:rPr lang="de-DE" dirty="0"/>
              <a:t> (Christian)</a:t>
            </a:r>
          </a:p>
          <a:p>
            <a:r>
              <a:rPr lang="de-DE" dirty="0"/>
              <a:t> - neu: doppelte ignorieren</a:t>
            </a:r>
          </a:p>
          <a:p>
            <a:r>
              <a:rPr lang="de-DE" dirty="0"/>
              <a:t> - </a:t>
            </a:r>
            <a:r>
              <a:rPr lang="de-DE" dirty="0" err="1"/>
              <a:t>ausgabe</a:t>
            </a:r>
            <a:r>
              <a:rPr lang="de-DE" dirty="0"/>
              <a:t>: </a:t>
            </a:r>
            <a:r>
              <a:rPr lang="de-DE" dirty="0" err="1"/>
              <a:t>csv</a:t>
            </a:r>
            <a:r>
              <a:rPr lang="de-DE" dirty="0"/>
              <a:t> für </a:t>
            </a:r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import</a:t>
            </a:r>
            <a:endParaRPr lang="de-DE" dirty="0"/>
          </a:p>
          <a:p>
            <a:r>
              <a:rPr lang="de-DE" dirty="0"/>
              <a:t> - komplett </a:t>
            </a:r>
            <a:r>
              <a:rPr lang="de-DE" dirty="0" err="1"/>
              <a:t>stream</a:t>
            </a:r>
            <a:r>
              <a:rPr lang="de-DE" dirty="0"/>
              <a:t> basiert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Pläne (</a:t>
            </a:r>
            <a:r>
              <a:rPr lang="de-DE" dirty="0" smtClean="0"/>
              <a:t>Christian?)</a:t>
            </a:r>
            <a:endParaRPr lang="de-DE" dirty="0"/>
          </a:p>
          <a:p>
            <a:r>
              <a:rPr lang="de-DE" dirty="0"/>
              <a:t> - Entwicklungsprozess (</a:t>
            </a:r>
            <a:r>
              <a:rPr lang="de-DE" dirty="0" err="1"/>
              <a:t>Github</a:t>
            </a:r>
            <a:r>
              <a:rPr lang="de-DE" dirty="0"/>
              <a:t>, </a:t>
            </a:r>
            <a:r>
              <a:rPr lang="de-DE" dirty="0" err="1"/>
              <a:t>Pullrequest</a:t>
            </a:r>
            <a:r>
              <a:rPr lang="de-DE" dirty="0"/>
              <a:t> Reviews, Travis)</a:t>
            </a:r>
          </a:p>
          <a:p>
            <a:r>
              <a:rPr lang="de-DE" dirty="0"/>
              <a:t> - Code Review Ende März</a:t>
            </a:r>
          </a:p>
          <a:p>
            <a:r>
              <a:rPr lang="de-DE" dirty="0"/>
              <a:t> -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r>
              <a:rPr lang="de-DE" dirty="0"/>
              <a:t> - </a:t>
            </a:r>
            <a:r>
              <a:rPr lang="de-DE" dirty="0" err="1"/>
              <a:t>Deployment</a:t>
            </a:r>
            <a:r>
              <a:rPr lang="de-DE" dirty="0"/>
              <a:t> auf Beta Instanz, test.wikidata.org, wikidata.org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4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/>
              <a:t>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Entfernen des zuletzt hinzugefügten Attributs</a:t>
            </a:r>
          </a:p>
          <a:p>
            <a:r>
              <a:rPr lang="de-DE" dirty="0" smtClean="0"/>
              <a:t>- zufällige Auswahl von Attributen aus </a:t>
            </a:r>
            <a:r>
              <a:rPr lang="de-DE" dirty="0" err="1" smtClean="0"/>
              <a:t>Dump</a:t>
            </a:r>
            <a:endParaRPr lang="de-DE" dirty="0" smtClean="0"/>
          </a:p>
          <a:p>
            <a:r>
              <a:rPr lang="de-DE" dirty="0" smtClean="0"/>
              <a:t>- Ausgabe in CSV File</a:t>
            </a:r>
          </a:p>
          <a:p>
            <a:r>
              <a:rPr lang="de-DE" dirty="0" smtClean="0"/>
              <a:t>- Visualisierung durch d3</a:t>
            </a:r>
          </a:p>
          <a:p>
            <a:r>
              <a:rPr lang="de-DE" dirty="0" smtClean="0"/>
              <a:t>-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de-DE" dirty="0" smtClean="0"/>
              <a:t>Erster Buchstabe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4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Noch geplant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Userfeedback um Precision und Recall zu bestimmen</a:t>
            </a:r>
          </a:p>
          <a:p>
            <a:r>
              <a:rPr lang="de-DE" dirty="0" smtClean="0"/>
              <a:t>- 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71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1757</Words>
  <Application>Microsoft Office PowerPoint</Application>
  <PresentationFormat>Breitbild</PresentationFormat>
  <Paragraphs>354</Paragraphs>
  <Slides>30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PowerPoint-Präsentation</vt:lpstr>
      <vt:lpstr>Workflow</vt:lpstr>
      <vt:lpstr>Workflow</vt:lpstr>
      <vt:lpstr>Workflow</vt:lpstr>
      <vt:lpstr>PowerPoint-Präsentation</vt:lpstr>
      <vt:lpstr>PowerPoint-Präsentation</vt:lpstr>
      <vt:lpstr>PowerPoint-Präsentation</vt:lpstr>
      <vt:lpstr>Evaluation</vt:lpstr>
      <vt:lpstr>Erster Buchstabe </vt:lpstr>
      <vt:lpstr>Noch geplant</vt:lpstr>
      <vt:lpstr>PowerPoint-Präsentation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 W</cp:lastModifiedBy>
  <cp:revision>175</cp:revision>
  <dcterms:created xsi:type="dcterms:W3CDTF">2014-01-22T15:15:36Z</dcterms:created>
  <dcterms:modified xsi:type="dcterms:W3CDTF">2014-03-11T09:40:51Z</dcterms:modified>
</cp:coreProperties>
</file>